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60"/>
  </p:normalViewPr>
  <p:slideViewPr>
    <p:cSldViewPr snapToGrid="0">
      <p:cViewPr varScale="1">
        <p:scale>
          <a:sx n="64" d="100"/>
          <a:sy n="64" d="100"/>
        </p:scale>
        <p:origin x="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26C3D-F8EF-4E72-B7A8-733AB762383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055C3-1603-4829-807A-9002683F6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15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FDB85-907A-9645-ABDC-1344DBA1E87E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98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54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2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8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02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56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15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84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76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81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9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72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0E44-719D-4BEF-996D-0EAEE1FF2FC2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205A8-2E7A-43B8-8CEB-485B283E5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77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03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Afbeelding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801" y="-61200"/>
            <a:ext cx="7879309" cy="730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Tekstvak 11"/>
          <p:cNvSpPr txBox="1"/>
          <p:nvPr/>
        </p:nvSpPr>
        <p:spPr>
          <a:xfrm>
            <a:off x="6816080" y="17008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828166" y="807095"/>
            <a:ext cx="1203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Plezier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7320136" y="1533545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Harmonie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8030117" y="3172906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Erbij horen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7459284" y="4858207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Veiligheid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5900174" y="5566928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Controle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069677" y="4846240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Erkenning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3439507" y="3258135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Presteren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149488" y="1670030"/>
            <a:ext cx="141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Avenir Book"/>
                <a:cs typeface="Avenir Book"/>
              </a:rPr>
              <a:t>Vrijheid</a:t>
            </a:r>
          </a:p>
        </p:txBody>
      </p:sp>
    </p:spTree>
    <p:extLst>
      <p:ext uri="{BB962C8B-B14F-4D97-AF65-F5344CB8AC3E}">
        <p14:creationId xmlns:p14="http://schemas.microsoft.com/office/powerpoint/2010/main" val="6405275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Breedbeeld</PresentationFormat>
  <Paragraphs>9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lidwien van de ven</dc:creator>
  <cp:lastModifiedBy>lidwien van de ven</cp:lastModifiedBy>
  <cp:revision>2</cp:revision>
  <dcterms:created xsi:type="dcterms:W3CDTF">2017-05-02T10:26:17Z</dcterms:created>
  <dcterms:modified xsi:type="dcterms:W3CDTF">2017-05-02T10:28:03Z</dcterms:modified>
</cp:coreProperties>
</file>